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d3002f7448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d3002f7448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2c2e085fe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2c2e085fe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d2c2e085fe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d2c2e085fe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d2c2e085fe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d2c2e085fe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d2c2e085fe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d2c2e085fe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d2c2e085fe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d2c2e085fe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d2c2e085fe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d2c2e085fe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d2c2e085fe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d2c2e085fe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d2c2e085fe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d2c2e085fe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d3002f7448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d3002f7448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d3002f7448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d3002f744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d3002f744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d3002f744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d3002f7448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d3002f7448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d3002f7448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d3002f7448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d3002f7448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d3002f7448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d3002f7448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d3002f7448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d3002f7448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d3002f7448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d3002f7448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d3002f7448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eautify this slide"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1" name="Google Shape;61;p14" title="Screenshot 2026-03-27 at 10.52.22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15" title="Values + Design Logic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6" title="Typography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2" name="Google Shape;82;p17" title="Primary Color Palette + Typography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8" title="Imagery Directi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6" name="Google Shape;96;p19" title="Imagery Direction-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3" name="Google Shape;103;p20" title="Physical Mockup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21" title="Physical Mockup-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22" title="Website Hero Mockup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4" name="Google Shape;124;p23" title="TOC to Heavy Modern Industria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24" title="Values + Design Logic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8" name="Google Shape;138;p25" title="Primary Color Palette + Typography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26" title="Typography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2" name="Google Shape;152;p27" title="Imagery Directi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9" name="Google Shape;159;p28" title="Imagery Direction-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6" name="Google Shape;166;p29" title="Physical Mockup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3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3" name="Google Shape;173;p30" title="Website Hero Mockup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