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51ee8fe65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51ee8fe65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d51ee8fe6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d51ee8fe6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d51ee8fe65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d51ee8fe65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d51ee8fe65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d51ee8fe65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d51ee8fe65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d51ee8fe65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d51ee8fe6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d51ee8fe6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d51ee8fe65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d51ee8fe65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d51ee8fe65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d51ee8fe65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d51ee8fe65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d51ee8fe65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d51ee8fe65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d51ee8fe65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Slide 16_9 - 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 title="Color Palet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743" y="0"/>
            <a:ext cx="852256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 title="Slide 16_9 - 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 title="Slide 16_9 - 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 title="Slide 16_9 - 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 title="Al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375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 title="Engrav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0" title="Business Car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1" title="Social Templat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2" title="Social Templates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